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a4e4fe90c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a4e4fe90c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9eeedf0d07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9eeedf0d07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7449bcec48_0_2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7449bcec48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7449bcec48_0_2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7449bcec48_0_2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7449bcec48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7449bcec48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Aidan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7449bcec48_0_2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7449bcec48_0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Alec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7449bcec48_0_2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7449bcec48_0_2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Alec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Colorado Springs Waste Hauling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Blake Haan, Curtis Peacock, Jacob Biles, Alec Ankrum, Aidan Woughter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Goals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Define what constitutes as “waste hauler” in Colorado Springs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Research all of the Colorado Springs businesses that fall within our definition of a “waste hauler”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 a contact directory for all waste haulers in Colorado Springs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 a draft of a waste hauler application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Existing Colorado Springs Policies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Liquid Waste Hauler Permit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G</a:t>
            </a:r>
            <a:r>
              <a:rPr lang="en"/>
              <a:t>rease traps/interceptors, sand interceptors, septic tanks, portable toilets, holding tanks, and other liquid waste that are connected to the Colorado Springs Utilities Wastewater Treatment System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Hazardous Household Waste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Waste hauling in other Colorado cities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450"/>
              <a:t>Denver - “All solid waste haulers who collect and haul waste in the City &amp; County of Denver must have a license. "Solid waste" includes recyclables, organics, junk, construction &amp; demolition, and other bulky materials.”</a:t>
            </a:r>
            <a:endParaRPr sz="145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en" sz="1450"/>
              <a:t>Boulder County - “Companies that collect, transport or dispose of discarded materials (trash, recyclables, or compostables, construction and demolition waste, aggregate, or landscaping materials)”</a:t>
            </a:r>
            <a:endParaRPr sz="145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en" sz="1450"/>
              <a:t>Longmont - “All hauling companies that collect, transport or dispose of discarded materials (garbage, recyclables, compostables, construction and demolition materials, or landscaping materials)”</a:t>
            </a:r>
            <a:endParaRPr sz="145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r>
              <a:rPr lang="en" sz="1450"/>
              <a:t>Fort Collins - “All haulers that provide residential and/or commercial solid waste and recycling collection service on a regular, recurring schedule or specialized solid waste and recycling collection service, such as containers for construction and demolition”</a:t>
            </a:r>
            <a:endParaRPr sz="145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Waste hauling in other states</a:t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No policies in Kansas City, Mesa, Atlanta, Omaha, Virginia Beach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Permits required in Miami, Sacramento</a:t>
            </a:r>
            <a:endParaRPr sz="19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" sz="1500"/>
              <a:t>“A</a:t>
            </a:r>
            <a:r>
              <a:rPr lang="en" sz="1500"/>
              <a:t>nyone in the business of solid waste collection or recyclable materials collection, removal or transport for hire or salvage over the streets or public right-of-way in Miami-Dade County.”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" sz="1500"/>
              <a:t>“Per Sacramento City Code, haulers who collect, transport, transfer, dispose and/or recycle commercially-generated solid waste including putrescible organic material, must have a current valid franchise to operate in the City of Sacramento.”</a:t>
            </a:r>
            <a:endParaRPr sz="1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waste hauler?</a:t>
            </a:r>
            <a:endParaRPr/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/>
              <a:t>Business entities involved in the collection, transportation, or disposal of discarded materials for profit (trash, recyclables, compostables, junk, construction and demolition materials, aggregate, or landscaping materials) and are on a regular or recurring basis using two or more trucks. </a:t>
            </a:r>
            <a:endParaRPr b="1"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Exemptions: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Personal waste hauling (only the trash which that person or their property generates)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Individuals who haul waste that is a result of their occupation (landscaping, construction, movers, etc.)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Liquid Waste ( grease traps/interceptors, sand interceptors, septic tanks, portable toilets, holding tanks, and other liquid waste that are connected to the Colorado Springs Utilities Wastewater Treatment System) (see Liquid Waste Hauler Permit)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Hazardous Waste (see El Paso County Hazardous Waste Facility)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of Colorado Springs Waste Haulers</a:t>
            </a:r>
            <a:endParaRPr/>
          </a:p>
        </p:txBody>
      </p:sp>
      <p:sp>
        <p:nvSpPr>
          <p:cNvPr id="122" name="Google Shape;122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Found around Twenty waste Haulers that fit the desired definition.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Commonly known such as Waste Management, or lesser established such as Bin There Dump That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Many ways to determine which businesses are included.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Such as, Vehicle count, Waste gathering type, employee count, or whatever else the city could see fit.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Availability for the city to incorporate many different strategies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Waste Hauling Application</a:t>
            </a:r>
            <a:endParaRPr/>
          </a:p>
        </p:txBody>
      </p:sp>
      <p:sp>
        <p:nvSpPr>
          <p:cNvPr id="128" name="Google Shape;128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Found other Cities have </a:t>
            </a:r>
            <a:r>
              <a:rPr lang="en"/>
              <a:t>bureaucracy</a:t>
            </a:r>
            <a:r>
              <a:rPr lang="en"/>
              <a:t> backing up their systems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Within and outside of the state of Colorado, where one of the most advanced systems is Longmont, Co.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Other </a:t>
            </a:r>
            <a:r>
              <a:rPr lang="en"/>
              <a:t>incorporated</a:t>
            </a:r>
            <a:r>
              <a:rPr lang="en"/>
              <a:t> aspects, such as, </a:t>
            </a:r>
            <a:r>
              <a:rPr lang="en"/>
              <a:t>receipts, policies, and documentation.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Many other cities incorporate determining legislation and policies, allowing for the city to tailor their waste hauling services.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Allows the city to understand the extent of their waste hauling services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Gathering information within an application format will create a</a:t>
            </a:r>
            <a:br>
              <a:rPr lang="en"/>
            </a:br>
            <a:r>
              <a:rPr lang="en"/>
              <a:t>comprehensive list of all waste haulers and their policies within </a:t>
            </a:r>
            <a:br>
              <a:rPr lang="en"/>
            </a:br>
            <a:r>
              <a:rPr lang="en"/>
              <a:t>their business.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